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1" r:id="rId2"/>
    <p:sldId id="281" r:id="rId3"/>
    <p:sldId id="278" r:id="rId4"/>
    <p:sldId id="284" r:id="rId5"/>
    <p:sldId id="282" r:id="rId6"/>
    <p:sldId id="275" r:id="rId7"/>
    <p:sldId id="285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83453" autoAdjust="0"/>
  </p:normalViewPr>
  <p:slideViewPr>
    <p:cSldViewPr>
      <p:cViewPr varScale="1">
        <p:scale>
          <a:sx n="95" d="100"/>
          <a:sy n="95" d="100"/>
        </p:scale>
        <p:origin x="226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3E2C7-9C52-4F08-9536-2387B2600784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97635-BFDD-4D24-B9A1-8AC5CC201F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5454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5depqv7IsM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https://www.youtube.com/watch?v=i5depqv7IsM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; Autor des Videos Bruder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Leichtfuss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timo@bruderleichtfuss.com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Genehmigung zur Verwendung erteilt am 03.11.2022</a:t>
            </a:r>
          </a:p>
          <a:p>
            <a:endParaRPr lang="de-DE" dirty="0"/>
          </a:p>
          <a:p>
            <a:r>
              <a:rPr lang="de-DE"/>
              <a:t>Daten für die Lehrenden:</a:t>
            </a:r>
          </a:p>
          <a:p>
            <a:endParaRPr lang="de-DE" dirty="0"/>
          </a:p>
          <a:p>
            <a:r>
              <a:rPr lang="de-DE" dirty="0"/>
              <a:t>Startzeit : 3</a:t>
            </a:r>
            <a:r>
              <a:rPr lang="de-DE" baseline="0" dirty="0"/>
              <a:t> </a:t>
            </a:r>
            <a:r>
              <a:rPr lang="de-DE" dirty="0"/>
              <a:t>s</a:t>
            </a:r>
          </a:p>
          <a:p>
            <a:endParaRPr lang="de-DE" dirty="0"/>
          </a:p>
          <a:p>
            <a:r>
              <a:rPr lang="de-DE" dirty="0"/>
              <a:t>Ende 1. Schwingung:</a:t>
            </a:r>
            <a:r>
              <a:rPr lang="de-DE" baseline="0" dirty="0"/>
              <a:t> ca. 11 s</a:t>
            </a:r>
            <a:endParaRPr lang="de-DE" dirty="0"/>
          </a:p>
          <a:p>
            <a:endParaRPr lang="de-DE" dirty="0"/>
          </a:p>
          <a:p>
            <a:r>
              <a:rPr lang="de-DE" dirty="0"/>
              <a:t>Ende 2. Schwingung: 19 s</a:t>
            </a:r>
          </a:p>
          <a:p>
            <a:endParaRPr lang="de-DE" dirty="0"/>
          </a:p>
          <a:p>
            <a:r>
              <a:rPr lang="de-DE" dirty="0"/>
              <a:t>15,5s für 2 Schwingungen; ca. 8,5sec pro Schwingung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97635-BFDD-4D24-B9A1-8AC5CC201F9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452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http://physik-am-gymnasium.de/SekI/Kraft_Bewegung/Pendel/fadenpendel_auswertung.html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97635-BFDD-4D24-B9A1-8AC5CC201F9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76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http://physik-am-gymnasium.de/SekI/Kraft_Bewegung/Pendel/fadenpendel_auswertung.html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97635-BFDD-4D24-B9A1-8AC5CC201F9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76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http://physik-am-gymnasium.de/SekI/Kraft_Bewegung/Pendel/fadenpendel_auswertung.html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97635-BFDD-4D24-B9A1-8AC5CC201F9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76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24.10.23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1216" y="274638"/>
            <a:ext cx="7931224" cy="490066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Wie lang ist das Seil?</a:t>
            </a:r>
            <a:endParaRPr lang="de-DE" dirty="0"/>
          </a:p>
        </p:txBody>
      </p:sp>
      <p:pic>
        <p:nvPicPr>
          <p:cNvPr id="4" name="Riesenschaukel im Urwald in Ecuador (360p)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31640" y="1052736"/>
            <a:ext cx="7048698" cy="5286987"/>
          </a:xfrm>
        </p:spPr>
      </p:pic>
    </p:spTree>
    <p:extLst>
      <p:ext uri="{BB962C8B-B14F-4D97-AF65-F5344CB8AC3E}">
        <p14:creationId xmlns:p14="http://schemas.microsoft.com/office/powerpoint/2010/main" val="68188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Um es herauszufinden planen wir ein Experiment …</a:t>
            </a:r>
          </a:p>
          <a:p>
            <a:pPr marL="0" indent="0">
              <a:buNone/>
            </a:pPr>
            <a:r>
              <a:rPr lang="de-DE" dirty="0"/>
              <a:t>und suchen danach eine mathematische Abhängigkeit.</a:t>
            </a:r>
          </a:p>
        </p:txBody>
      </p:sp>
    </p:spTree>
    <p:extLst>
      <p:ext uri="{BB962C8B-B14F-4D97-AF65-F5344CB8AC3E}">
        <p14:creationId xmlns:p14="http://schemas.microsoft.com/office/powerpoint/2010/main" val="284555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/>
              <a:t>Zu Aufgabe 1) Experiment planen</a:t>
            </a:r>
            <a:endParaRPr lang="de-DE" sz="2800" i="1" dirty="0"/>
          </a:p>
        </p:txBody>
      </p:sp>
      <p:sp>
        <p:nvSpPr>
          <p:cNvPr id="15" name="Textfeld 2"/>
          <p:cNvSpPr txBox="1">
            <a:spLocks noChangeArrowheads="1"/>
          </p:cNvSpPr>
          <p:nvPr/>
        </p:nvSpPr>
        <p:spPr bwMode="auto">
          <a:xfrm>
            <a:off x="2760340" y="1299844"/>
            <a:ext cx="6132140" cy="30292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Calibri"/>
                <a:ea typeface="Calibri"/>
                <a:cs typeface="Times New Roman"/>
              </a:rPr>
              <a:t>Befestigung des Fadens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de-DE" sz="16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Calibri"/>
                <a:ea typeface="Calibri"/>
                <a:cs typeface="Times New Roman"/>
              </a:rPr>
              <a:t>Faden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Calibri"/>
                <a:ea typeface="Calibri"/>
                <a:cs typeface="Times New Roman"/>
              </a:rPr>
              <a:t>Masse  (zur Bestimmung der Fadenlänge konzentriert in einem Punkt in ihrer Mitte anzusehen)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971600" y="1367791"/>
            <a:ext cx="1798605" cy="2961304"/>
            <a:chOff x="0" y="0"/>
            <a:chExt cx="1390776" cy="2021815"/>
          </a:xfrm>
        </p:grpSpPr>
        <p:sp>
          <p:nvSpPr>
            <p:cNvPr id="17" name="Ellipse 16"/>
            <p:cNvSpPr/>
            <p:nvPr/>
          </p:nvSpPr>
          <p:spPr>
            <a:xfrm>
              <a:off x="1308226" y="1932915"/>
              <a:ext cx="82550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0" y="0"/>
              <a:ext cx="885463" cy="138896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443620" y="140329"/>
              <a:ext cx="902826" cy="18234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5127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/>
              <a:t>2) Messwerte</a:t>
            </a:r>
            <a:endParaRPr lang="de-DE" sz="2800" i="1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251520" y="1268760"/>
            <a:ext cx="1296144" cy="1728192"/>
            <a:chOff x="0" y="0"/>
            <a:chExt cx="1390776" cy="2021815"/>
          </a:xfrm>
        </p:grpSpPr>
        <p:sp>
          <p:nvSpPr>
            <p:cNvPr id="17" name="Ellipse 16"/>
            <p:cNvSpPr/>
            <p:nvPr/>
          </p:nvSpPr>
          <p:spPr>
            <a:xfrm>
              <a:off x="1308226" y="1932915"/>
              <a:ext cx="82550" cy="889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0" y="0"/>
              <a:ext cx="885463" cy="138896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443620" y="140329"/>
              <a:ext cx="902826" cy="18234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8"/>
          <a:stretch/>
        </p:blipFill>
        <p:spPr bwMode="auto">
          <a:xfrm>
            <a:off x="1619672" y="1636762"/>
            <a:ext cx="7210425" cy="373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986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/>
              <a:t>Zu Aufgabe 2) Mathematischer Zusammenhang von Pendellänge </a:t>
            </a:r>
            <a:r>
              <a:rPr lang="de-DE" sz="2800" i="1" dirty="0"/>
              <a:t>l</a:t>
            </a:r>
            <a:r>
              <a:rPr lang="de-DE" sz="2800" dirty="0"/>
              <a:t> und Periodendauer </a:t>
            </a:r>
            <a:r>
              <a:rPr lang="de-DE" sz="2800" i="1" dirty="0"/>
              <a:t>T</a:t>
            </a:r>
          </a:p>
        </p:txBody>
      </p:sp>
      <p:pic>
        <p:nvPicPr>
          <p:cNvPr id="14" name="Grafik 13"/>
          <p:cNvPicPr/>
          <p:nvPr/>
        </p:nvPicPr>
        <p:blipFill>
          <a:blip r:embed="rId3"/>
          <a:stretch>
            <a:fillRect/>
          </a:stretch>
        </p:blipFill>
        <p:spPr>
          <a:xfrm>
            <a:off x="1547664" y="1700808"/>
            <a:ext cx="540060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08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1520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Zu Aufgabe 4)</a:t>
            </a:r>
          </a:p>
          <a:p>
            <a:pPr marL="0" indent="0">
              <a:buNone/>
            </a:pPr>
            <a:r>
              <a:rPr lang="de-DE" dirty="0"/>
              <a:t>Berechnung der Schwingungsdauer der Urwaldschaukel!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611560" y="2221769"/>
                <a:ext cx="4572000" cy="264739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de-DE" dirty="0"/>
                  <a:t>T=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2</m:t>
                    </m:r>
                    <m:r>
                      <a:rPr lang="de-DE" i="1">
                        <a:latin typeface="Cambria Math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/>
                              </a:rPr>
                              <m:t>𝑙</m:t>
                            </m:r>
                          </m:num>
                          <m:den>
                            <m:r>
                              <a:rPr lang="de-DE" i="1">
                                <a:latin typeface="Cambria Math"/>
                              </a:rPr>
                              <m:t>𝑔</m:t>
                            </m:r>
                          </m:den>
                        </m:f>
                      </m:e>
                    </m:rad>
                    <m:r>
                      <a:rPr lang="de-DE" i="1">
                        <a:latin typeface="Cambria Math"/>
                      </a:rPr>
                      <m:t>    </m:t>
                    </m:r>
                  </m:oMath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𝑙</m:t>
                      </m:r>
                      <m:r>
                        <a:rPr lang="de-DE" i="1"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1">
                                      <a:latin typeface="Cambria Math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de-DE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de-DE" i="1">
                                      <a:latin typeface="Cambria Math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de-DE" i="1">
                          <a:latin typeface="Cambria Math"/>
                        </a:rPr>
                        <m:t>𝑔</m:t>
                      </m:r>
                    </m:oMath>
                  </m:oMathPara>
                </a14:m>
                <a:endParaRPr lang="de-DE" i="1" dirty="0"/>
              </a:p>
              <a:p>
                <a:endParaRPr lang="de-DE" i="1" dirty="0"/>
              </a:p>
              <a:p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i="1">
                                    <a:latin typeface="Cambria Math"/>
                                  </a:rPr>
                                  <m:t>8</m:t>
                                </m:r>
                                <m:r>
                                  <a:rPr lang="de-DE" i="1">
                                    <a:latin typeface="Cambria Math"/>
                                  </a:rPr>
                                  <m:t>𝑠</m:t>
                                </m:r>
                              </m:num>
                              <m:den>
                                <m:r>
                                  <a:rPr lang="de-DE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de-DE" i="1">
                                    <a:latin typeface="Cambria Math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DE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i="1">
                        <a:latin typeface="Cambria Math"/>
                      </a:rPr>
                      <m:t>9,81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de-DE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de-DE" i="1">
                        <a:latin typeface="Cambria Math"/>
                      </a:rPr>
                      <m:t>=1,62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de-DE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i="1">
                        <a:latin typeface="Cambria Math"/>
                      </a:rPr>
                      <m:t>∙9,81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de-DE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de-DE" i="1">
                        <a:latin typeface="Cambria Math"/>
                      </a:rPr>
                      <m:t>=15,90</m:t>
                    </m:r>
                    <m:r>
                      <a:rPr lang="de-DE" i="1">
                        <a:latin typeface="Cambria Math"/>
                      </a:rPr>
                      <m:t>𝑚</m:t>
                    </m:r>
                  </m:oMath>
                </a14:m>
                <a:r>
                  <a:rPr lang="de-DE" dirty="0"/>
                  <a:t>   </a:t>
                </a:r>
              </a:p>
              <a:p>
                <a:r>
                  <a:rPr lang="de-DE" dirty="0"/>
                  <a:t> </a:t>
                </a:r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221769"/>
                <a:ext cx="4572000" cy="2647391"/>
              </a:xfrm>
              <a:prstGeom prst="rect">
                <a:avLst/>
              </a:prstGeom>
              <a:blipFill rotWithShape="1">
                <a:blip r:embed="rId2"/>
                <a:stretch>
                  <a:fillRect l="-10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8121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Link zum Video:</a:t>
            </a:r>
          </a:p>
          <a:p>
            <a:pPr marL="0" indent="0">
              <a:buNone/>
            </a:pPr>
            <a:r>
              <a:rPr lang="de-DE" sz="2000" dirty="0"/>
              <a:t>https://www.youtube.com/watch?v=i5depqv7IsM  [Stand 11.05.2022] (Einstiegsvideo)</a:t>
            </a:r>
          </a:p>
        </p:txBody>
      </p:sp>
    </p:spTree>
    <p:extLst>
      <p:ext uri="{BB962C8B-B14F-4D97-AF65-F5344CB8AC3E}">
        <p14:creationId xmlns:p14="http://schemas.microsoft.com/office/powerpoint/2010/main" val="358622436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</Words>
  <Application>Microsoft Macintosh PowerPoint</Application>
  <PresentationFormat>Bildschirmpräsentation (4:3)</PresentationFormat>
  <Paragraphs>42</Paragraphs>
  <Slides>7</Slides>
  <Notes>4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Larissa-Design</vt:lpstr>
      <vt:lpstr>Wie lang ist das Seil?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scheid</dc:creator>
  <cp:lastModifiedBy>Jochen Scheid</cp:lastModifiedBy>
  <cp:revision>78</cp:revision>
  <dcterms:created xsi:type="dcterms:W3CDTF">2022-05-11T14:48:01Z</dcterms:created>
  <dcterms:modified xsi:type="dcterms:W3CDTF">2023-10-24T12:16:19Z</dcterms:modified>
</cp:coreProperties>
</file>